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171"/>
    <a:srgbClr val="777777"/>
    <a:srgbClr val="4D51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59" d="100"/>
          <a:sy n="59" d="100"/>
        </p:scale>
        <p:origin x="11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274" y="38"/>
      </p:cViewPr>
      <p:guideLst/>
    </p:cSldViewPr>
  </p:notesViewPr>
  <p:gridSpacing cx="72008" cy="72008"/>
</p:viewPr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F3F52E2-2994-01FA-2D50-D260F8E33D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5E7555C-3DB1-3EA1-01A1-328D6250F0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26DC0-4736-431E-8B5C-26B72519C598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A564962-5D44-175D-0222-00A28D1D66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052B738-0154-2A2E-3570-4673C8F25F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DB96F-C4DA-45FF-A8E4-583947214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95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DDE34-3482-4E42-BE06-BA61EAF1CE4F}" type="datetimeFigureOut">
              <a:rPr kumimoji="1" lang="ja-JP" altLang="en-US" smtClean="0"/>
              <a:t>2024/12/2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861E-6D46-4150-AA11-B80D8F8DD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62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2517</TotalTime>
  <Words>1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本文</vt:lpstr>
      <vt:lpstr>Arial</vt:lpstr>
      <vt:lpstr>3_デザインの設定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165</cp:revision>
  <cp:lastPrinted>2023-02-20T03:40:08Z</cp:lastPrinted>
  <dcterms:created xsi:type="dcterms:W3CDTF">2017-02-16T12:15:42Z</dcterms:created>
  <dcterms:modified xsi:type="dcterms:W3CDTF">2024-12-02T00:12:25Z</dcterms:modified>
</cp:coreProperties>
</file>